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10080360" cy="7559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Господи, як дивно,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я жив, Тебе не знаючи, -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Жив без кохання, без благословення з уст Твоїх.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А нині я - з Тобою, я -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сім'ї Твоїх дітей.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 це благословляти хочу Бога, хочу прославляти Бога. 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90000"/>
            <a:ext cx="9718920" cy="7379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Славте, славте Бога, прославляйте Бога,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Прославляйте Бога все більше день за днем.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6000" spc="-1" strike="noStrike">
                <a:solidFill>
                  <a:srgbClr val="ffffff"/>
                </a:solidFill>
                <a:latin typeface="Arial"/>
                <a:ea typeface="DejaVu Sans"/>
              </a:rPr>
              <a:t>Славте, славте Бога, прославляйте Бога,</a:t>
            </a:r>
            <a:endParaRPr b="0" lang="uk-UA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60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Прославляйте Бога </a:t>
            </a:r>
            <a:endParaRPr b="0" lang="uk-UA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60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своїм.</a:t>
            </a:r>
            <a:endParaRPr b="0" lang="uk-U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10080360" cy="7559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Господи, як дивно, Ти прийшов - життя змінилось,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Все засяяло навколо світлом дивним неземним.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 нині заспіваю я хвалу і поклоніння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Перед величчю Твоєю і перед Твоїм лицем святим.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1080" y="90000"/>
            <a:ext cx="9718920" cy="7379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Славте, славте Бога, прославляйте Бога,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Прославляйте Бога все більше день за днем.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6000" spc="-1" strike="noStrike">
                <a:solidFill>
                  <a:srgbClr val="ffffff"/>
                </a:solidFill>
                <a:latin typeface="Arial"/>
                <a:ea typeface="DejaVu Sans"/>
              </a:rPr>
              <a:t>Славте, славте Бога, прославляйте Бога,</a:t>
            </a:r>
            <a:endParaRPr b="0" lang="uk-UA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60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Прославляйте Бога </a:t>
            </a:r>
            <a:endParaRPr b="0" lang="uk-UA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60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своїм.</a:t>
            </a:r>
            <a:endParaRPr b="0" lang="uk-U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2021-08-06T16:29:28Z</dcterms:created>
  <dc:creator/>
  <dc:description/>
  <dc:language>uk-UA</dc:language>
  <cp:lastModifiedBy/>
  <dcterms:modified xsi:type="dcterms:W3CDTF">2021-08-06T16:36:59Z</dcterms:modified>
  <cp:revision>4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